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8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7CC07A-51EF-4421-A3EB-D585BFD1B22E}" v="8" dt="2022-12-12T18:02:17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  <pc:docChgLst>
    <pc:chgData name="Mel Houseman" userId="7d6e233f-1289-4a6a-9205-ee3f8642932a" providerId="ADAL" clId="{B17CC07A-51EF-4421-A3EB-D585BFD1B22E}"/>
    <pc:docChg chg="custSel addSld delSld modSld replTag delTag">
      <pc:chgData name="Mel Houseman" userId="7d6e233f-1289-4a6a-9205-ee3f8642932a" providerId="ADAL" clId="{B17CC07A-51EF-4421-A3EB-D585BFD1B22E}" dt="2022-12-12T18:02:22.451" v="80" actId="14100"/>
      <pc:docMkLst>
        <pc:docMk/>
      </pc:docMkLst>
      <pc:sldChg chg="del replTag delTag">
        <pc:chgData name="Mel Houseman" userId="7d6e233f-1289-4a6a-9205-ee3f8642932a" providerId="ADAL" clId="{B17CC07A-51EF-4421-A3EB-D585BFD1B22E}" dt="2022-12-12T18:02:10.584" v="5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B17CC07A-51EF-4421-A3EB-D585BFD1B22E}" dt="2022-12-12T18:02:10.584" v="5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B17CC07A-51EF-4421-A3EB-D585BFD1B22E}" dt="2022-12-12T18:02:10.584" v="58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B17CC07A-51EF-4421-A3EB-D585BFD1B22E}" dt="2022-12-12T18:02:10.584" v="58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B17CC07A-51EF-4421-A3EB-D585BFD1B22E}" dt="2022-12-12T18:02:22.451" v="80" actId="14100"/>
        <pc:sldMkLst>
          <pc:docMk/>
          <pc:sldMk cId="3421327502" sldId="270"/>
        </pc:sldMkLst>
        <pc:spChg chg="mod">
          <ac:chgData name="Mel Houseman" userId="7d6e233f-1289-4a6a-9205-ee3f8642932a" providerId="ADAL" clId="{B17CC07A-51EF-4421-A3EB-D585BFD1B22E}" dt="2022-12-12T18:02:17.829" v="7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17CC07A-51EF-4421-A3EB-D585BFD1B22E}" dt="2022-12-12T18:02:22.451" v="80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17CC07A-51EF-4421-A3EB-D585BFD1B22E}" dt="2022-12-12T18:02:19.501" v="79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17CC07A-51EF-4421-A3EB-D585BFD1B22E}" dt="2022-12-12T18:02:10.584" v="58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B17CC07A-51EF-4421-A3EB-D585BFD1B22E}" dt="2022-12-12T18:01:58.959" v="16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B17CC07A-51EF-4421-A3EB-D585BFD1B22E}" dt="2022-12-12T18:02:03.721" v="19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B17CC07A-51EF-4421-A3EB-D585BFD1B22E}" dt="2022-12-12T18:02:03.722" v="21"/>
        <pc:sldMkLst>
          <pc:docMk/>
          <pc:sldMk cId="279651230" sldId="285"/>
        </pc:sldMkLst>
      </pc:sldChg>
      <pc:sldChg chg="add replTag delTag">
        <pc:chgData name="Mel Houseman" userId="7d6e233f-1289-4a6a-9205-ee3f8642932a" providerId="ADAL" clId="{B17CC07A-51EF-4421-A3EB-D585BFD1B22E}" dt="2022-12-12T18:02:03.723" v="23"/>
        <pc:sldMkLst>
          <pc:docMk/>
          <pc:sldMk cId="1675202127" sldId="286"/>
        </pc:sldMkLst>
      </pc:sldChg>
      <pc:sldChg chg="add replTag delTag">
        <pc:chgData name="Mel Houseman" userId="7d6e233f-1289-4a6a-9205-ee3f8642932a" providerId="ADAL" clId="{B17CC07A-51EF-4421-A3EB-D585BFD1B22E}" dt="2022-12-12T18:02:03.724" v="25"/>
        <pc:sldMkLst>
          <pc:docMk/>
          <pc:sldMk cId="4212336570" sldId="287"/>
        </pc:sldMkLst>
      </pc:sldChg>
    </pc:docChg>
  </pc:docChgLst>
  <pc:docChgLst>
    <pc:chgData name="Mel Houseman" userId="7d6e233f-1289-4a6a-9205-ee3f8642932a" providerId="ADAL" clId="{839494D4-54B4-4A1E-9B76-6DAAD45D9869}"/>
    <pc:docChg chg="custSel modSld replTag delTag">
      <pc:chgData name="Mel Houseman" userId="7d6e233f-1289-4a6a-9205-ee3f8642932a" providerId="ADAL" clId="{839494D4-54B4-4A1E-9B76-6DAAD45D9869}" dt="2022-12-13T16:52:11.783" v="4" actId="108"/>
      <pc:docMkLst>
        <pc:docMk/>
      </pc:docMkLst>
      <pc:sldChg chg="modSp mod replTag delTag">
        <pc:chgData name="Mel Houseman" userId="7d6e233f-1289-4a6a-9205-ee3f8642932a" providerId="ADAL" clId="{839494D4-54B4-4A1E-9B76-6DAAD45D9869}" dt="2022-12-13T16:52:11.783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839494D4-54B4-4A1E-9B76-6DAAD45D9869}" dt="2022-12-13T16:52:11.783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61BE2184-EC6B-4264-80E4-410CF12A33B4}"/>
    <pc:docChg chg="modSld">
      <pc:chgData name="Sue Cromhout" userId="dc64cbbc-055f-4f50-b085-8a072fc338ca" providerId="ADAL" clId="{61BE2184-EC6B-4264-80E4-410CF12A33B4}" dt="2022-11-24T09:40:28.747" v="17" actId="11"/>
      <pc:docMkLst>
        <pc:docMk/>
      </pc:docMkLst>
      <pc:sldChg chg="modSp mod">
        <pc:chgData name="Sue Cromhout" userId="dc64cbbc-055f-4f50-b085-8a072fc338ca" providerId="ADAL" clId="{61BE2184-EC6B-4264-80E4-410CF12A33B4}" dt="2022-11-24T09:40:28.747" v="17" actId="11"/>
        <pc:sldMkLst>
          <pc:docMk/>
          <pc:sldMk cId="3421327502" sldId="270"/>
        </pc:sldMkLst>
        <pc:spChg chg="mod">
          <ac:chgData name="Sue Cromhout" userId="dc64cbbc-055f-4f50-b085-8a072fc338ca" providerId="ADAL" clId="{61BE2184-EC6B-4264-80E4-410CF12A33B4}" dt="2022-11-24T09:40:28.747" v="17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61BE2184-EC6B-4264-80E4-410CF12A33B4}" dt="2022-11-24T09:39:28.924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61BE2184-EC6B-4264-80E4-410CF12A33B4}" dt="2022-11-24T09:39:28.924" v="1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BCD19-77EA-4B86-AE0B-BC2299C08C58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8C2AE-E21C-4F71-AA46-E14E4715902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953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needs and technological responses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217" r="-142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Needs and technological responses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41609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Follow these steps: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Write down your steps.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Take notes about error messages.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check the cables.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Restart the computer.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the process of elimination.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online sources.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Research on the Internet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Online sources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719" r="-257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Examples of software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File extensions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are a way of labelling the names of files.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Update software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include patches to fix issues that have been found with earlier versions.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Antivirus software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protects your computer against computer viruses and cybercriminals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Display setting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: can be customized to suit your needs.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33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797784"/>
            <a:ext cx="101171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Using digital tools to solve problems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lists that you created for Unit 1 and to each item on your list, add the tool, application, software, or service that you will use to solve the problem.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192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